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D2B5A-5599-E12A-12EA-CD05A8EDA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6A517D-F5C8-C41A-35BB-65F05E459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6E26C-FAF5-9E40-97E4-FCF7700A7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BECD3-83BE-87E7-978A-9F4914ABF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5A51-FA8F-8721-62BA-EF6C483B8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123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C53F4-32E2-E324-45A5-1EA4ADB80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F5BA5-17F9-C347-0A80-8DCAB71B7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82B28-8070-66CC-3D33-EE0BA9FCC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9C0ED-18B4-CEC1-00C5-A36466AA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009DA-49F9-9CA2-1B90-20DE55FC9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508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1E7CBE-C340-0164-3151-404E31AB44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1260DE-5EC4-8024-1718-C6A68439A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011E6-E9A3-8DEE-2587-A137C2970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81B6A-FCD9-405D-5242-C05780157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D6D7D-3227-00D8-FDC5-172D6B1F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9250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C0A82-787D-16F5-EDA3-0201076E7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D2AFF-39E3-6C28-DA85-CE66F7D54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28F1A-D10D-A5C9-E136-E52A192A6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55C35-1C05-AED9-5F1F-9612508BD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AC7A6-13FD-4B77-66DC-04FFE8864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414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CB50-EE8C-3C79-DA1F-6403CA05D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D0A33-23A3-CA2B-C6A4-8380158F3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10B12-7165-831E-0F05-D53CDD323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52917-64F9-73C7-4450-495FC3DB4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F145-17DD-516E-7F08-B3355240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61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A2B0F-E599-FAD0-239F-F643595F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7F5CA-3D54-FB99-AEE7-B2D307DAF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06A43-3D41-C521-2E4C-62BB08666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58AC6-04AE-B605-EF2E-5AA1E27B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A4EE9-436B-AFE0-C0F3-05C3BB3B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665D7-164F-6308-BB0B-EDC935113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70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6BBC-F385-BAC1-4389-08CBE1877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26FD6-94C4-FB21-2677-4E5EF612C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F6C21-F2EC-9428-6240-E4F1578B9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6CCAD-6420-AD9A-CB48-BF29D0A62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31C3CD-D548-9745-2D61-31FD4D9E1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991D9A-2DE8-BB17-7D77-3C9504AC0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7360BC-0CBC-BE04-24B6-DD56D260B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D00ECD-A453-A919-B9E4-C2645DF3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392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8ECBD-672E-7615-17FF-D0B0ABAB2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48605F-92C9-2C63-1BF7-552166DFB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FB5308-E338-D487-28BF-C6E70141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4AEE3-354D-95DF-3A44-76AD3DD4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32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882-ACF0-E5F1-D34C-BC434CEDD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A2746-6E14-7DCA-1549-1F72761DF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5900D-EAE5-F2E0-41D4-A72432791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34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DBA8-535E-0EBA-83DA-B70F70D4E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A9DE9-CC34-AE36-4C6F-348BA35FC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613FF-24FD-DB55-C0DF-1CC2CC0E3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55C40-A9A1-C8DF-B782-50CD0C1EA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94D1B-6B2D-68E3-C873-430C0B22E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80525-897A-561C-80E1-A03A93D11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967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E9E21-0427-2310-7F56-2BCE5911F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E95686-DAE1-BF6D-C920-DBC7EA54B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B3DD37-96BE-8810-DFD7-6F75FCF38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CEFE6-91C7-6A1B-E8CA-E2D95965D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1F89B-F11A-D578-7F05-E8690D443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4A7C53-2205-C57B-9424-2D5412BFB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471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E57779-9A6F-A284-F0C8-CC563199D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1304F-CAFC-51B7-F7F0-3854767FF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F4A7C-5A5D-7823-756B-D1E4616C79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8D024-7449-4D06-9BB9-3C9CDBCC4BCB}" type="datetimeFigureOut">
              <a:rPr lang="en-IN" smtClean="0"/>
              <a:t>04-08-2024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27CD4-16CE-E0E9-6D6A-62487A290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E1A6E-88CD-D00D-AED3-64005B45E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DD57D-EA7B-4673-A1AB-76F150C31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21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BE11-FED2-99DE-D6C2-D35B89B5DA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E5B42F-A1EB-481A-715D-47D3CF7DA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6831F-4A94-9BAF-7665-A9B544C49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16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8E88C8-9A04-D375-742E-C69D96C5C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2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439F7A-D67D-9222-83B5-4DA68592D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23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A9BC1C-42E0-8F94-31C7-744E36585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815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0901F1-46CA-BE84-F1FD-20EAA8FF4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09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EA09E7-DC61-33B3-1712-850115E36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174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DD1151-DF48-6B78-F456-D8ED7DA1E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36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23CB01-926A-3E99-2B2B-8FDCBCBC4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62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B87F3A-E932-D736-069B-24B1D5164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983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267AE8-E1B3-B768-C6D7-396D1A127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19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D24ABA-F078-B6FE-60AA-880064C04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66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7B398D-83DC-78C6-7AAD-3D3EB4A3B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652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Kiran Kumar Reddy Dugganapalli</dc:creator>
  <cp:lastModifiedBy>Kiran Kumar Reddy Dugganapalli</cp:lastModifiedBy>
  <cp:revision>1</cp:revision>
  <dcterms:created xsi:type="dcterms:W3CDTF">2024-08-04T15:28:59Z</dcterms:created>
  <dcterms:modified xsi:type="dcterms:W3CDTF">2024-08-04T15:44:42Z</dcterms:modified>
</cp:coreProperties>
</file>

<file path=docProps/thumbnail.jpeg>
</file>